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ed Hat Displ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edHatDisplay-italic.fntdata"/><Relationship Id="rId21" Type="http://schemas.openxmlformats.org/officeDocument/2006/relationships/font" Target="fonts/RedHatDispl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edHatDisplay-bold.fntdata"/><Relationship Id="rId18" Type="http://schemas.openxmlformats.org/officeDocument/2006/relationships/font" Target="fonts/RedHat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7766f6e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67766f6e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7766f6e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67766f6e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7766f6e6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7766f6e6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fb8d6ea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fb8d6ea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b8d6ea64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b8d6ea64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fb8d6ea6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fb8d6ea6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67766f6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67766f6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67766f6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67766f6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67766f6e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67766f6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7766f6e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7766f6e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7766f6e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7766f6e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67766f6e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67766f6e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741225" y="3108650"/>
            <a:ext cx="5660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9" name="Google Shape;49;p16"/>
          <p:cNvSpPr txBox="1"/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hasCustomPrompt="1" idx="2" type="title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/>
          <p:nvPr>
            <p:ph idx="3" type="subTitle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2" name="Google Shape;52;p16"/>
          <p:cNvSpPr txBox="1"/>
          <p:nvPr>
            <p:ph hasCustomPrompt="1" idx="4" type="title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/>
          <p:nvPr>
            <p:ph hasCustomPrompt="1" idx="5" type="title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/>
          <p:nvPr>
            <p:ph hasCustomPrompt="1" idx="6" type="title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/>
          <p:nvPr>
            <p:ph idx="7" type="subTitle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6" name="Google Shape;56;p16"/>
          <p:cNvSpPr txBox="1"/>
          <p:nvPr>
            <p:ph idx="8" type="subTitle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7" name="Google Shape;57;p16"/>
          <p:cNvSpPr txBox="1"/>
          <p:nvPr>
            <p:ph idx="9" type="subTitle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58" name="Google Shape;58;p16"/>
          <p:cNvSpPr txBox="1"/>
          <p:nvPr>
            <p:ph idx="13" type="subTitle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16"/>
          <p:cNvSpPr txBox="1"/>
          <p:nvPr>
            <p:ph idx="14" type="subTitle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60" name="Google Shape;60;p16"/>
          <p:cNvSpPr txBox="1"/>
          <p:nvPr>
            <p:ph idx="15" type="subTitle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5009525" y="686277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subTitle"/>
          </p:nvPr>
        </p:nvSpPr>
        <p:spPr>
          <a:xfrm>
            <a:off x="5009525" y="988246"/>
            <a:ext cx="30633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5009525" y="2130320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subTitle"/>
          </p:nvPr>
        </p:nvSpPr>
        <p:spPr>
          <a:xfrm>
            <a:off x="5009525" y="2436345"/>
            <a:ext cx="3063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18"/>
          <p:cNvSpPr txBox="1"/>
          <p:nvPr>
            <p:ph idx="5" type="subTitle"/>
          </p:nvPr>
        </p:nvSpPr>
        <p:spPr>
          <a:xfrm>
            <a:off x="5009525" y="3558582"/>
            <a:ext cx="3063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6" type="subTitle"/>
          </p:nvPr>
        </p:nvSpPr>
        <p:spPr>
          <a:xfrm>
            <a:off x="5009525" y="3871620"/>
            <a:ext cx="3063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713100" y="305753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subTitle"/>
          </p:nvPr>
        </p:nvSpPr>
        <p:spPr>
          <a:xfrm>
            <a:off x="713100" y="3351747"/>
            <a:ext cx="2404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5" name="Google Shape;75;p19"/>
          <p:cNvSpPr txBox="1"/>
          <p:nvPr>
            <p:ph idx="3" type="subTitle"/>
          </p:nvPr>
        </p:nvSpPr>
        <p:spPr>
          <a:xfrm>
            <a:off x="3369600" y="305753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4" type="subTitle"/>
          </p:nvPr>
        </p:nvSpPr>
        <p:spPr>
          <a:xfrm>
            <a:off x="3369600" y="3351747"/>
            <a:ext cx="2404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7" name="Google Shape;77;p19"/>
          <p:cNvSpPr txBox="1"/>
          <p:nvPr>
            <p:ph idx="5" type="subTitle"/>
          </p:nvPr>
        </p:nvSpPr>
        <p:spPr>
          <a:xfrm>
            <a:off x="6026100" y="305753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6" type="subTitle"/>
          </p:nvPr>
        </p:nvSpPr>
        <p:spPr>
          <a:xfrm>
            <a:off x="6026100" y="3351747"/>
            <a:ext cx="2404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9" name="Google Shape;79;p19"/>
          <p:cNvSpPr txBox="1"/>
          <p:nvPr>
            <p:ph hasCustomPrompt="1" type="title"/>
          </p:nvPr>
        </p:nvSpPr>
        <p:spPr>
          <a:xfrm>
            <a:off x="1613700" y="2088583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0" name="Google Shape;80;p19"/>
          <p:cNvSpPr txBox="1"/>
          <p:nvPr>
            <p:ph hasCustomPrompt="1" idx="7" type="title"/>
          </p:nvPr>
        </p:nvSpPr>
        <p:spPr>
          <a:xfrm>
            <a:off x="4270200" y="2088583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1" name="Google Shape;81;p19"/>
          <p:cNvSpPr txBox="1"/>
          <p:nvPr>
            <p:ph hasCustomPrompt="1" idx="8" type="title"/>
          </p:nvPr>
        </p:nvSpPr>
        <p:spPr>
          <a:xfrm>
            <a:off x="6926700" y="2088583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/>
          <p:nvPr>
            <p:ph idx="9"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hasCustomPrompt="1" type="title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713100" y="629781"/>
            <a:ext cx="49263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713100" y="2518363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2" type="subTitle"/>
          </p:nvPr>
        </p:nvSpPr>
        <p:spPr>
          <a:xfrm>
            <a:off x="713100" y="2821203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9" name="Google Shape;89;p21"/>
          <p:cNvSpPr txBox="1"/>
          <p:nvPr>
            <p:ph idx="3" type="subTitle"/>
          </p:nvPr>
        </p:nvSpPr>
        <p:spPr>
          <a:xfrm>
            <a:off x="3369600" y="2518363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4" type="subTitle"/>
          </p:nvPr>
        </p:nvSpPr>
        <p:spPr>
          <a:xfrm>
            <a:off x="3369600" y="2821203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21"/>
          <p:cNvSpPr txBox="1"/>
          <p:nvPr>
            <p:ph idx="5" type="subTitle"/>
          </p:nvPr>
        </p:nvSpPr>
        <p:spPr>
          <a:xfrm>
            <a:off x="6026100" y="2518363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6" type="subTitle"/>
          </p:nvPr>
        </p:nvSpPr>
        <p:spPr>
          <a:xfrm>
            <a:off x="6026100" y="2821203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21"/>
          <p:cNvSpPr txBox="1"/>
          <p:nvPr>
            <p:ph idx="7" type="subTitle"/>
          </p:nvPr>
        </p:nvSpPr>
        <p:spPr>
          <a:xfrm>
            <a:off x="713100" y="368618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8" type="subTitle"/>
          </p:nvPr>
        </p:nvSpPr>
        <p:spPr>
          <a:xfrm>
            <a:off x="713100" y="3987830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5" name="Google Shape;95;p21"/>
          <p:cNvSpPr txBox="1"/>
          <p:nvPr>
            <p:ph idx="9" type="subTitle"/>
          </p:nvPr>
        </p:nvSpPr>
        <p:spPr>
          <a:xfrm>
            <a:off x="3369600" y="368618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3" type="subTitle"/>
          </p:nvPr>
        </p:nvSpPr>
        <p:spPr>
          <a:xfrm>
            <a:off x="3369600" y="3987830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7" name="Google Shape;97;p21"/>
          <p:cNvSpPr txBox="1"/>
          <p:nvPr>
            <p:ph idx="14" type="subTitle"/>
          </p:nvPr>
        </p:nvSpPr>
        <p:spPr>
          <a:xfrm>
            <a:off x="6026100" y="3686188"/>
            <a:ext cx="240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5" type="subTitle"/>
          </p:nvPr>
        </p:nvSpPr>
        <p:spPr>
          <a:xfrm>
            <a:off x="6026100" y="3987830"/>
            <a:ext cx="2404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4011863" y="948400"/>
            <a:ext cx="1819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4011863" y="1320241"/>
            <a:ext cx="1819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3" name="Google Shape;103;p22"/>
          <p:cNvSpPr txBox="1"/>
          <p:nvPr>
            <p:ph idx="3" type="subTitle"/>
          </p:nvPr>
        </p:nvSpPr>
        <p:spPr>
          <a:xfrm>
            <a:off x="6531900" y="948400"/>
            <a:ext cx="1819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4" type="subTitle"/>
          </p:nvPr>
        </p:nvSpPr>
        <p:spPr>
          <a:xfrm>
            <a:off x="6531900" y="1320241"/>
            <a:ext cx="1819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5" name="Google Shape;105;p22"/>
          <p:cNvSpPr txBox="1"/>
          <p:nvPr>
            <p:ph idx="5" type="subTitle"/>
          </p:nvPr>
        </p:nvSpPr>
        <p:spPr>
          <a:xfrm>
            <a:off x="4011863" y="2831625"/>
            <a:ext cx="1819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6" type="subTitle"/>
          </p:nvPr>
        </p:nvSpPr>
        <p:spPr>
          <a:xfrm>
            <a:off x="4011863" y="3203462"/>
            <a:ext cx="1819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7" name="Google Shape;107;p22"/>
          <p:cNvSpPr txBox="1"/>
          <p:nvPr>
            <p:ph idx="7" type="subTitle"/>
          </p:nvPr>
        </p:nvSpPr>
        <p:spPr>
          <a:xfrm>
            <a:off x="6531900" y="2831625"/>
            <a:ext cx="1819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8" type="subTitle"/>
          </p:nvPr>
        </p:nvSpPr>
        <p:spPr>
          <a:xfrm>
            <a:off x="6531900" y="3203462"/>
            <a:ext cx="1819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1386100" y="3218100"/>
            <a:ext cx="271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2" type="subTitle"/>
          </p:nvPr>
        </p:nvSpPr>
        <p:spPr>
          <a:xfrm>
            <a:off x="1601500" y="3545525"/>
            <a:ext cx="2286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2" name="Google Shape;112;p23"/>
          <p:cNvSpPr txBox="1"/>
          <p:nvPr>
            <p:ph idx="3" type="subTitle"/>
          </p:nvPr>
        </p:nvSpPr>
        <p:spPr>
          <a:xfrm>
            <a:off x="5043475" y="3218100"/>
            <a:ext cx="2715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4" type="subTitle"/>
          </p:nvPr>
        </p:nvSpPr>
        <p:spPr>
          <a:xfrm>
            <a:off x="5258275" y="3545525"/>
            <a:ext cx="2286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4" name="Google Shape;114;p23"/>
          <p:cNvSpPr txBox="1"/>
          <p:nvPr>
            <p:ph idx="5" type="subTitle"/>
          </p:nvPr>
        </p:nvSpPr>
        <p:spPr>
          <a:xfrm>
            <a:off x="1386100" y="1656550"/>
            <a:ext cx="271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6" type="subTitle"/>
          </p:nvPr>
        </p:nvSpPr>
        <p:spPr>
          <a:xfrm>
            <a:off x="1601500" y="1983972"/>
            <a:ext cx="2286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6" name="Google Shape;116;p23"/>
          <p:cNvSpPr txBox="1"/>
          <p:nvPr>
            <p:ph idx="7" type="subTitle"/>
          </p:nvPr>
        </p:nvSpPr>
        <p:spPr>
          <a:xfrm>
            <a:off x="5043475" y="1656550"/>
            <a:ext cx="2715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8" type="subTitle"/>
          </p:nvPr>
        </p:nvSpPr>
        <p:spPr>
          <a:xfrm>
            <a:off x="5258275" y="1983972"/>
            <a:ext cx="2286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0">
            <a:off x="1975586" y="-190500"/>
            <a:ext cx="54609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2903250" y="1363150"/>
            <a:ext cx="3337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903250" y="2530789"/>
            <a:ext cx="33375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713100" y="1944000"/>
            <a:ext cx="32085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hasCustomPrompt="1" type="title"/>
          </p:nvPr>
        </p:nvSpPr>
        <p:spPr>
          <a:xfrm>
            <a:off x="5175300" y="2889888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5175300" y="3502963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26"/>
          <p:cNvSpPr txBox="1"/>
          <p:nvPr>
            <p:ph hasCustomPrompt="1" idx="2" type="title"/>
          </p:nvPr>
        </p:nvSpPr>
        <p:spPr>
          <a:xfrm>
            <a:off x="3410700" y="1086063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29" name="Google Shape;129;p26"/>
          <p:cNvSpPr txBox="1"/>
          <p:nvPr>
            <p:ph idx="3" type="subTitle"/>
          </p:nvPr>
        </p:nvSpPr>
        <p:spPr>
          <a:xfrm>
            <a:off x="3410700" y="1699138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26"/>
          <p:cNvSpPr txBox="1"/>
          <p:nvPr>
            <p:ph hasCustomPrompt="1" idx="4" type="title"/>
          </p:nvPr>
        </p:nvSpPr>
        <p:spPr>
          <a:xfrm>
            <a:off x="1647900" y="2889888"/>
            <a:ext cx="2322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/>
          <p:nvPr>
            <p:ph idx="5" type="subTitle"/>
          </p:nvPr>
        </p:nvSpPr>
        <p:spPr>
          <a:xfrm>
            <a:off x="1647900" y="3502963"/>
            <a:ext cx="2319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" type="subTitle"/>
          </p:nvPr>
        </p:nvSpPr>
        <p:spPr>
          <a:xfrm>
            <a:off x="6022200" y="2439600"/>
            <a:ext cx="2183700" cy="1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6026100" y="1479600"/>
            <a:ext cx="2404800" cy="9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713100" y="2362500"/>
            <a:ext cx="27513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713100" y="1718700"/>
            <a:ext cx="27468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idx="1" type="subTitle"/>
          </p:nvPr>
        </p:nvSpPr>
        <p:spPr>
          <a:xfrm>
            <a:off x="713100" y="2367300"/>
            <a:ext cx="24048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13100" y="1727098"/>
            <a:ext cx="24048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5836100" y="2963000"/>
            <a:ext cx="25875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7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6" name="Google Shape;146;p31"/>
          <p:cNvSpPr txBox="1"/>
          <p:nvPr>
            <p:ph idx="1" type="subTitle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" name="Google Shape;23;p5"/>
          <p:cNvSpPr txBox="1"/>
          <p:nvPr>
            <p:ph hasCustomPrompt="1"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/>
          <p:nvPr>
            <p:ph hasCustomPrompt="1" idx="5" type="title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/>
          <p:nvPr>
            <p:ph idx="6"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4657050" y="3180025"/>
            <a:ext cx="34290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212800" y="1331400"/>
            <a:ext cx="47184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hasCustomPrompt="1" idx="2" type="title"/>
          </p:nvPr>
        </p:nvSpPr>
        <p:spPr>
          <a:xfrm>
            <a:off x="3561600" y="602700"/>
            <a:ext cx="20208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3168450" y="4018575"/>
            <a:ext cx="2807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696850" y="445025"/>
            <a:ext cx="21762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idx="1" type="subTitle"/>
          </p:nvPr>
        </p:nvSpPr>
        <p:spPr>
          <a:xfrm>
            <a:off x="2249400" y="3417925"/>
            <a:ext cx="46452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Group 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Nguyễn Xuân Tùng BI10-188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Nguyễn Quang Anh BI10-012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Trần Hồng Quân BI10-149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Lữ Khánh Huyền BI10-083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Vũ Đức Chính BI10-024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2"/>
          <p:cNvSpPr txBox="1"/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Water Management system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620500" y="137275"/>
            <a:ext cx="3712200" cy="6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3.2   Admin Window</a:t>
            </a:r>
            <a:endParaRPr/>
          </a:p>
        </p:txBody>
      </p:sp>
      <p:sp>
        <p:nvSpPr>
          <p:cNvPr id="229" name="Google Shape;229;p41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b="1"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b="1"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525" y="797575"/>
            <a:ext cx="3861474" cy="20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225" y="2992401"/>
            <a:ext cx="3758573" cy="19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/>
          <p:nvPr/>
        </p:nvSpPr>
        <p:spPr>
          <a:xfrm>
            <a:off x="4158850" y="1242897"/>
            <a:ext cx="1042600" cy="365400"/>
          </a:xfrm>
          <a:custGeom>
            <a:rect b="b" l="l" r="r" t="t"/>
            <a:pathLst>
              <a:path extrusionOk="0" h="14616" w="41704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  <p:sp>
        <p:nvSpPr>
          <p:cNvPr id="233" name="Google Shape;233;p41"/>
          <p:cNvSpPr txBox="1"/>
          <p:nvPr/>
        </p:nvSpPr>
        <p:spPr>
          <a:xfrm>
            <a:off x="3504800" y="105990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7228700" y="35654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6359875" y="3639003"/>
            <a:ext cx="868825" cy="437800"/>
          </a:xfrm>
          <a:custGeom>
            <a:rect b="b" l="l" r="r" t="t"/>
            <a:pathLst>
              <a:path extrusionOk="0" h="17512" w="34753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b="1"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b="1"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900" y="678950"/>
            <a:ext cx="4404148" cy="23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>
            <p:ph type="title"/>
          </p:nvPr>
        </p:nvSpPr>
        <p:spPr>
          <a:xfrm>
            <a:off x="620500" y="137275"/>
            <a:ext cx="42681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  </a:t>
            </a:r>
            <a:r>
              <a:rPr lang="en"/>
              <a:t>Employee</a:t>
            </a:r>
            <a:r>
              <a:rPr lang="en"/>
              <a:t> Window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74" y="3010700"/>
            <a:ext cx="3922618" cy="2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/>
          <p:nvPr/>
        </p:nvSpPr>
        <p:spPr>
          <a:xfrm>
            <a:off x="3510225" y="1208147"/>
            <a:ext cx="1042600" cy="365400"/>
          </a:xfrm>
          <a:custGeom>
            <a:rect b="b" l="l" r="r" t="t"/>
            <a:pathLst>
              <a:path extrusionOk="0" h="14616" w="41704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  <p:sp>
        <p:nvSpPr>
          <p:cNvPr id="245" name="Google Shape;245;p42"/>
          <p:cNvSpPr txBox="1"/>
          <p:nvPr/>
        </p:nvSpPr>
        <p:spPr>
          <a:xfrm>
            <a:off x="2856175" y="102515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7356125" y="35654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6487300" y="3639003"/>
            <a:ext cx="868825" cy="437800"/>
          </a:xfrm>
          <a:custGeom>
            <a:rect b="b" l="l" r="r" t="t"/>
            <a:pathLst>
              <a:path extrusionOk="0" h="17512" w="34753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620500" y="137275"/>
            <a:ext cx="4407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  Customer Window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0" y="1242900"/>
            <a:ext cx="3712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b="1"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 Features:</a:t>
            </a:r>
            <a:endParaRPr b="1"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Setting (Changing Password)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 Out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130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Exit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75" y="2810775"/>
            <a:ext cx="4407299" cy="233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25" y="611475"/>
            <a:ext cx="4174549" cy="21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3662625" y="1284347"/>
            <a:ext cx="1042600" cy="365400"/>
          </a:xfrm>
          <a:custGeom>
            <a:rect b="b" l="l" r="r" t="t"/>
            <a:pathLst>
              <a:path extrusionOk="0" h="14616" w="41704">
                <a:moveTo>
                  <a:pt x="0" y="4122"/>
                </a:moveTo>
                <a:cubicBezTo>
                  <a:pt x="3707" y="3504"/>
                  <a:pt x="18072" y="-1207"/>
                  <a:pt x="22242" y="415"/>
                </a:cubicBezTo>
                <a:cubicBezTo>
                  <a:pt x="26412" y="2037"/>
                  <a:pt x="25717" y="11922"/>
                  <a:pt x="25022" y="13853"/>
                </a:cubicBezTo>
                <a:cubicBezTo>
                  <a:pt x="24327" y="15784"/>
                  <a:pt x="18380" y="13467"/>
                  <a:pt x="18071" y="11999"/>
                </a:cubicBezTo>
                <a:cubicBezTo>
                  <a:pt x="17762" y="10532"/>
                  <a:pt x="20311" y="5975"/>
                  <a:pt x="23168" y="5048"/>
                </a:cubicBezTo>
                <a:cubicBezTo>
                  <a:pt x="26026" y="4121"/>
                  <a:pt x="32127" y="5358"/>
                  <a:pt x="35216" y="6439"/>
                </a:cubicBezTo>
                <a:cubicBezTo>
                  <a:pt x="38305" y="7520"/>
                  <a:pt x="40623" y="10687"/>
                  <a:pt x="41704" y="11536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  <p:sp>
        <p:nvSpPr>
          <p:cNvPr id="257" name="Google Shape;257;p43"/>
          <p:cNvSpPr txBox="1"/>
          <p:nvPr/>
        </p:nvSpPr>
        <p:spPr>
          <a:xfrm>
            <a:off x="3008575" y="1101350"/>
            <a:ext cx="78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7861500" y="3639000"/>
            <a:ext cx="113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Management frame</a:t>
            </a:r>
            <a:endParaRPr i="1" sz="1000">
              <a:solidFill>
                <a:schemeClr val="accent3"/>
              </a:solidFill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6992675" y="3712603"/>
            <a:ext cx="868825" cy="437800"/>
          </a:xfrm>
          <a:custGeom>
            <a:rect b="b" l="l" r="r" t="t"/>
            <a:pathLst>
              <a:path extrusionOk="0" h="17512" w="34753">
                <a:moveTo>
                  <a:pt x="34753" y="6603"/>
                </a:moveTo>
                <a:cubicBezTo>
                  <a:pt x="33054" y="5522"/>
                  <a:pt x="27880" y="-347"/>
                  <a:pt x="24559" y="116"/>
                </a:cubicBezTo>
                <a:cubicBezTo>
                  <a:pt x="21238" y="580"/>
                  <a:pt x="16296" y="6604"/>
                  <a:pt x="14828" y="9384"/>
                </a:cubicBezTo>
                <a:cubicBezTo>
                  <a:pt x="13361" y="12164"/>
                  <a:pt x="14596" y="15640"/>
                  <a:pt x="15754" y="16798"/>
                </a:cubicBezTo>
                <a:cubicBezTo>
                  <a:pt x="16912" y="17956"/>
                  <a:pt x="20697" y="17338"/>
                  <a:pt x="21778" y="16334"/>
                </a:cubicBezTo>
                <a:cubicBezTo>
                  <a:pt x="22859" y="15330"/>
                  <a:pt x="23787" y="13014"/>
                  <a:pt x="22242" y="10774"/>
                </a:cubicBezTo>
                <a:cubicBezTo>
                  <a:pt x="20698" y="8534"/>
                  <a:pt x="16218" y="2896"/>
                  <a:pt x="12511" y="2896"/>
                </a:cubicBezTo>
                <a:cubicBezTo>
                  <a:pt x="8804" y="2896"/>
                  <a:pt x="2085" y="9461"/>
                  <a:pt x="0" y="10774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idx="2" type="title"/>
          </p:nvPr>
        </p:nvSpPr>
        <p:spPr>
          <a:xfrm>
            <a:off x="2212800" y="1694625"/>
            <a:ext cx="47184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</a:t>
            </a:r>
            <a:endParaRPr sz="5000"/>
          </a:p>
        </p:txBody>
      </p:sp>
      <p:sp>
        <p:nvSpPr>
          <p:cNvPr id="265" name="Google Shape;265;p44"/>
          <p:cNvSpPr txBox="1"/>
          <p:nvPr>
            <p:ph idx="1" type="subTitle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Now it is time for demo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75" y="358434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5107275" y="29346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275" y="13747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idx="1" type="subTitle"/>
          </p:nvPr>
        </p:nvSpPr>
        <p:spPr>
          <a:xfrm>
            <a:off x="6190650" y="411352"/>
            <a:ext cx="1874400" cy="7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and Approach</a:t>
            </a:r>
            <a:endParaRPr/>
          </a:p>
        </p:txBody>
      </p:sp>
      <p:sp>
        <p:nvSpPr>
          <p:cNvPr id="162" name="Google Shape;162;p33"/>
          <p:cNvSpPr txBox="1"/>
          <p:nvPr>
            <p:ph idx="2" type="title"/>
          </p:nvPr>
        </p:nvSpPr>
        <p:spPr>
          <a:xfrm>
            <a:off x="5192028" y="546200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33"/>
          <p:cNvSpPr txBox="1"/>
          <p:nvPr>
            <p:ph idx="4" type="title"/>
          </p:nvPr>
        </p:nvSpPr>
        <p:spPr>
          <a:xfrm>
            <a:off x="5192028" y="154477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33"/>
          <p:cNvSpPr txBox="1"/>
          <p:nvPr>
            <p:ph idx="5" type="title"/>
          </p:nvPr>
        </p:nvSpPr>
        <p:spPr>
          <a:xfrm>
            <a:off x="5192028" y="3120325"/>
            <a:ext cx="603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33"/>
          <p:cNvSpPr txBox="1"/>
          <p:nvPr>
            <p:ph idx="7" type="subTitle"/>
          </p:nvPr>
        </p:nvSpPr>
        <p:spPr>
          <a:xfrm>
            <a:off x="6190650" y="1573814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6" name="Google Shape;166;p33"/>
          <p:cNvSpPr txBox="1"/>
          <p:nvPr>
            <p:ph idx="9" type="subTitle"/>
          </p:nvPr>
        </p:nvSpPr>
        <p:spPr>
          <a:xfrm>
            <a:off x="6190650" y="3148906"/>
            <a:ext cx="18744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167" name="Google Shape;167;p33"/>
          <p:cNvSpPr txBox="1"/>
          <p:nvPr/>
        </p:nvSpPr>
        <p:spPr>
          <a:xfrm>
            <a:off x="5719425" y="1968175"/>
            <a:ext cx="29772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Entity Relationship Diagram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Implementation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5719425" y="3526550"/>
            <a:ext cx="3000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Login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81000" y="0"/>
            <a:ext cx="8938800" cy="10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/>
              <a:t>Objective and Approach</a:t>
            </a:r>
            <a:endParaRPr sz="5000"/>
          </a:p>
        </p:txBody>
      </p:sp>
      <p:sp>
        <p:nvSpPr>
          <p:cNvPr id="174" name="Google Shape;174;p34"/>
          <p:cNvSpPr txBox="1"/>
          <p:nvPr/>
        </p:nvSpPr>
        <p:spPr>
          <a:xfrm>
            <a:off x="381000" y="1288025"/>
            <a:ext cx="49197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1.1	Objective:</a:t>
            </a:r>
            <a:endParaRPr b="1"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-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Water Supply Management System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-"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target of the system is to provide information about water supply, especially data about: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Suppliers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Areas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Households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•"/>
            </a:pPr>
            <a:r>
              <a:rPr lang="en"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Employees</a:t>
            </a:r>
            <a:endParaRPr sz="1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	and help to manage these information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6027325" y="12880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1.2	Approach:</a:t>
            </a:r>
            <a:endParaRPr b="1"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Tkinter For GUI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SQLite For Database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"/>
              <a:buChar char="-"/>
            </a:pPr>
            <a:r>
              <a:rPr lang="en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 to design images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32100" y="1727100"/>
            <a:ext cx="7800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2.</a:t>
            </a:r>
            <a:endParaRPr sz="5000"/>
          </a:p>
        </p:txBody>
      </p:sp>
      <p:sp>
        <p:nvSpPr>
          <p:cNvPr id="181" name="Google Shape;181;p35"/>
          <p:cNvSpPr txBox="1"/>
          <p:nvPr>
            <p:ph idx="1" type="subTitle"/>
          </p:nvPr>
        </p:nvSpPr>
        <p:spPr>
          <a:xfrm>
            <a:off x="332100" y="2297400"/>
            <a:ext cx="30657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Database</a:t>
            </a:r>
            <a:endParaRPr b="1" sz="5000"/>
          </a:p>
        </p:txBody>
      </p:sp>
      <p:sp>
        <p:nvSpPr>
          <p:cNvPr id="182" name="Google Shape;182;p35"/>
          <p:cNvSpPr txBox="1"/>
          <p:nvPr/>
        </p:nvSpPr>
        <p:spPr>
          <a:xfrm>
            <a:off x="5049125" y="1797000"/>
            <a:ext cx="3000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ERD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10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Display"/>
              <a:buAutoNum type="arabicPeriod"/>
            </a:pP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Queries</a:t>
            </a:r>
            <a:endParaRPr sz="2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599" y="119099"/>
            <a:ext cx="6790800" cy="49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/>
        </p:nvSpPr>
        <p:spPr>
          <a:xfrm>
            <a:off x="141575" y="119100"/>
            <a:ext cx="129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2.1	</a:t>
            </a: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6079300" y="669750"/>
            <a:ext cx="1884000" cy="183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7"/>
          <p:cNvSpPr/>
          <p:nvPr/>
        </p:nvSpPr>
        <p:spPr>
          <a:xfrm>
            <a:off x="964025" y="881175"/>
            <a:ext cx="2041200" cy="155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7"/>
          <p:cNvSpPr/>
          <p:nvPr/>
        </p:nvSpPr>
        <p:spPr>
          <a:xfrm>
            <a:off x="1033600" y="4033725"/>
            <a:ext cx="1962600" cy="9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7"/>
          <p:cNvSpPr/>
          <p:nvPr/>
        </p:nvSpPr>
        <p:spPr>
          <a:xfrm>
            <a:off x="1033600" y="2783975"/>
            <a:ext cx="1962600" cy="9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0" y="0"/>
            <a:ext cx="382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2.2	 </a:t>
            </a:r>
            <a:r>
              <a:rPr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Database Schema</a:t>
            </a:r>
            <a:endParaRPr/>
          </a:p>
        </p:txBody>
      </p:sp>
      <p:sp>
        <p:nvSpPr>
          <p:cNvPr id="198" name="Google Shape;198;p37"/>
          <p:cNvSpPr/>
          <p:nvPr/>
        </p:nvSpPr>
        <p:spPr>
          <a:xfrm>
            <a:off x="3490575" y="182775"/>
            <a:ext cx="1962600" cy="69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3490575" y="3899525"/>
            <a:ext cx="1962600" cy="91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7"/>
          <p:cNvSpPr/>
          <p:nvPr/>
        </p:nvSpPr>
        <p:spPr>
          <a:xfrm>
            <a:off x="3490575" y="2790725"/>
            <a:ext cx="2018100" cy="69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3490575" y="1379200"/>
            <a:ext cx="2018100" cy="112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6145500" y="2909900"/>
            <a:ext cx="2041200" cy="17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22" y="182780"/>
            <a:ext cx="7215956" cy="477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713100" y="0"/>
            <a:ext cx="67125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5000">
                <a:solidFill>
                  <a:schemeClr val="dk1"/>
                </a:solidFill>
              </a:rPr>
              <a:t>2.3		</a:t>
            </a:r>
            <a:r>
              <a:rPr b="0" lang="en" sz="5000">
                <a:solidFill>
                  <a:schemeClr val="dk1"/>
                </a:solidFill>
              </a:rPr>
              <a:t>Database</a:t>
            </a:r>
            <a:endParaRPr b="0" sz="5000">
              <a:solidFill>
                <a:schemeClr val="dk1"/>
              </a:solidFill>
            </a:endParaRPr>
          </a:p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900300" y="2434275"/>
            <a:ext cx="73434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/>
              <a:t>Create Tables</a:t>
            </a:r>
            <a:endParaRPr sz="1800"/>
          </a:p>
          <a:p>
            <a:pPr indent="-2222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/>
              <a:t>Basic Queries: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- Add	 		- Update			- Search			- Delete</a:t>
            </a:r>
            <a:endParaRPr sz="1800"/>
          </a:p>
          <a:p>
            <a:pPr indent="-2222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Char char="•"/>
            </a:pPr>
            <a:r>
              <a:rPr lang="en" sz="1800"/>
              <a:t>Other Queries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4193550" y="803100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5850150" y="2007325"/>
            <a:ext cx="2896200" cy="18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Login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2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619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AutoNum type="arabicPeriod"/>
            </a:pPr>
            <a:r>
              <a:rPr lang="en"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620500" y="137275"/>
            <a:ext cx="3399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	  Login Window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0" y="983850"/>
            <a:ext cx="41472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0982" lvl="0" marL="2857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b="1"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Entries:</a:t>
            </a:r>
            <a:endParaRPr b="1"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Username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Password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0" marL="2857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b="1"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Login to get to 3 different windows:</a:t>
            </a:r>
            <a:endParaRPr b="1"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Admin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Employee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40982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ed Hat Display"/>
              <a:buChar char="•"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Customer Window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499" y="797575"/>
            <a:ext cx="5041300" cy="35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